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Транспорт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лепбук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252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err="1">
                <a:solidFill>
                  <a:srgbClr val="212529"/>
                </a:solidFill>
                <a:latin typeface="Arial"/>
              </a:rPr>
              <a:t>Лэпбук</a:t>
            </a:r>
            <a:r>
              <a:rPr lang="ru-RU" sz="2800" dirty="0">
                <a:solidFill>
                  <a:srgbClr val="212529"/>
                </a:solidFill>
                <a:latin typeface="Arial"/>
              </a:rPr>
              <a:t> (</a:t>
            </a:r>
            <a:r>
              <a:rPr lang="ru-RU" sz="2800" dirty="0" err="1">
                <a:solidFill>
                  <a:srgbClr val="212529"/>
                </a:solidFill>
                <a:latin typeface="Arial"/>
              </a:rPr>
              <a:t>lapbook</a:t>
            </a:r>
            <a:r>
              <a:rPr lang="ru-RU" sz="2800" dirty="0">
                <a:solidFill>
                  <a:srgbClr val="212529"/>
                </a:solidFill>
                <a:latin typeface="Arial"/>
              </a:rPr>
              <a:t>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u-RU" dirty="0" err="1">
                <a:solidFill>
                  <a:srgbClr val="212529"/>
                </a:solidFill>
                <a:latin typeface="Arial"/>
              </a:rPr>
              <a:t>Лэпбук</a:t>
            </a:r>
            <a:r>
              <a:rPr lang="ru-RU" dirty="0">
                <a:solidFill>
                  <a:srgbClr val="212529"/>
                </a:solidFill>
                <a:latin typeface="Arial"/>
              </a:rPr>
              <a:t> (</a:t>
            </a:r>
            <a:r>
              <a:rPr lang="ru-RU" dirty="0" err="1">
                <a:solidFill>
                  <a:srgbClr val="212529"/>
                </a:solidFill>
                <a:latin typeface="Arial"/>
              </a:rPr>
              <a:t>lapbook</a:t>
            </a:r>
            <a:r>
              <a:rPr lang="ru-RU" dirty="0">
                <a:solidFill>
                  <a:srgbClr val="212529"/>
                </a:solidFill>
                <a:latin typeface="Arial"/>
              </a:rPr>
              <a:t>) – в дословном переводе с английского языка означает «книга на коленях» (</a:t>
            </a:r>
            <a:r>
              <a:rPr lang="ru-RU" dirty="0" err="1">
                <a:solidFill>
                  <a:srgbClr val="212529"/>
                </a:solidFill>
                <a:latin typeface="Arial"/>
              </a:rPr>
              <a:t>lap</a:t>
            </a:r>
            <a:r>
              <a:rPr lang="ru-RU" dirty="0">
                <a:solidFill>
                  <a:srgbClr val="212529"/>
                </a:solidFill>
                <a:latin typeface="Arial"/>
              </a:rPr>
              <a:t> –колени, </a:t>
            </a:r>
            <a:r>
              <a:rPr lang="ru-RU" dirty="0" err="1">
                <a:solidFill>
                  <a:srgbClr val="212529"/>
                </a:solidFill>
                <a:latin typeface="Arial"/>
              </a:rPr>
              <a:t>book</a:t>
            </a:r>
            <a:r>
              <a:rPr lang="ru-RU" dirty="0">
                <a:solidFill>
                  <a:srgbClr val="212529"/>
                </a:solidFill>
                <a:latin typeface="Arial"/>
              </a:rPr>
              <a:t>- книга). По сути </a:t>
            </a:r>
            <a:r>
              <a:rPr lang="ru-RU" dirty="0" err="1">
                <a:solidFill>
                  <a:srgbClr val="212529"/>
                </a:solidFill>
                <a:latin typeface="Arial"/>
              </a:rPr>
              <a:t>лэпбук</a:t>
            </a:r>
            <a:r>
              <a:rPr lang="ru-RU" dirty="0">
                <a:solidFill>
                  <a:srgbClr val="212529"/>
                </a:solidFill>
                <a:latin typeface="Arial"/>
              </a:rPr>
              <a:t> представляет собой тематическую папку или книжку-раскладушку. Это самодельная интерактивная папка с кармашками, дверками, окошками, вкладками и подвижными деталями, в которой находится информация в виде рисунков, небольших текстов, диаграмм и графиков в любой форме по какой-то теме.</a:t>
            </a:r>
          </a:p>
          <a:p>
            <a:r>
              <a:rPr lang="ru-RU" dirty="0">
                <a:solidFill>
                  <a:srgbClr val="212529"/>
                </a:solidFill>
                <a:latin typeface="Arial"/>
              </a:rPr>
              <a:t>В такой папке собирается материал по определённой теме, который помогает ребёнку систематизировать знание; по своему желанию организовать информацию по изучаемой теме; лучше понять и запомнить, а также повторить пройденный материал. Темы могут быть как широкие («Части речи», «Времена года», «Многозначные числа»), так и узкие («Арктика», «Имя существительное», «Органы чувств»). В такой книжке много кармашков и конвертиков, содержащих необходимый систематизированный материал (в том числе иллюстративный) для изучения и закрепления знаний по заданной теме.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578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Назначение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dirty="0" smtClean="0"/>
              <a:t>ЛЭП бук</a:t>
            </a:r>
            <a:r>
              <a:rPr lang="ru-RU" sz="1800" dirty="0"/>
              <a:t>  –  это  универсальное  пособие,  которое  может  быть  итогом проектной  и  самостоятельной  деятельности  детей,  тематической  недели, предусмотренной  основной  образовательной  программой  ДОУ.  Может 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       быть</a:t>
            </a:r>
            <a:r>
              <a:rPr lang="ru-RU" sz="1800" dirty="0"/>
              <a:t>  использован  при  реализации любой из образовательных областей, </a:t>
            </a:r>
            <a:r>
              <a:rPr lang="ru-RU" sz="1800" dirty="0" smtClean="0"/>
              <a:t>     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</a:t>
            </a:r>
            <a:r>
              <a:rPr lang="ru-RU" sz="1800" dirty="0" smtClean="0"/>
              <a:t>обеспечивая </a:t>
            </a:r>
            <a:r>
              <a:rPr lang="ru-RU" sz="1800" dirty="0"/>
              <a:t>их интеграцию. </a:t>
            </a:r>
            <a:r>
              <a:rPr lang="ru-RU" sz="1800" dirty="0" smtClean="0"/>
              <a:t> 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</a:t>
            </a:r>
            <a:r>
              <a:rPr lang="ru-RU" sz="1800" dirty="0" smtClean="0"/>
              <a:t>Объединяя</a:t>
            </a:r>
            <a:r>
              <a:rPr lang="ru-RU" sz="1800" dirty="0"/>
              <a:t>  обучение  и  воспитание  в  целостный  образовательный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</a:t>
            </a:r>
            <a:r>
              <a:rPr lang="ru-RU" sz="1800" dirty="0" smtClean="0"/>
              <a:t>процесс</a:t>
            </a:r>
            <a:r>
              <a:rPr lang="ru-RU" sz="1800" dirty="0"/>
              <a:t>, </a:t>
            </a:r>
            <a:r>
              <a:rPr lang="ru-RU" sz="1800" dirty="0" err="1"/>
              <a:t>лэпбук</a:t>
            </a:r>
            <a:r>
              <a:rPr lang="ru-RU" sz="1800" dirty="0"/>
              <a:t> дает возможность педагогу построить деятельность на </a:t>
            </a:r>
            <a:r>
              <a:rPr lang="ru-RU" sz="1800" dirty="0" smtClean="0"/>
              <a:t>     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</a:t>
            </a:r>
            <a:r>
              <a:rPr lang="ru-RU" sz="1800" dirty="0" smtClean="0"/>
              <a:t>основе  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</a:t>
            </a:r>
            <a:r>
              <a:rPr lang="ru-RU" sz="1800" dirty="0" smtClean="0"/>
              <a:t>индивидуальных</a:t>
            </a:r>
            <a:r>
              <a:rPr lang="ru-RU" sz="1800" dirty="0"/>
              <a:t>  особенностей  каждого  ребенка,  создать  условия,  при </a:t>
            </a:r>
            <a:r>
              <a:rPr lang="ru-RU" sz="1800" dirty="0" smtClean="0"/>
              <a:t> 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</a:t>
            </a:r>
            <a:r>
              <a:rPr lang="ru-RU" sz="1800" dirty="0" smtClean="0"/>
              <a:t>которых</a:t>
            </a:r>
            <a:r>
              <a:rPr lang="ru-RU" sz="1800" dirty="0"/>
              <a:t>  сам  ребенок  становится  активным  в  выборе  содержания  своего </a:t>
            </a:r>
            <a:r>
              <a:rPr lang="ru-RU" sz="1800" dirty="0" smtClean="0"/>
              <a:t>  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</a:t>
            </a:r>
            <a:r>
              <a:rPr lang="ru-RU" sz="1800" dirty="0" smtClean="0"/>
              <a:t>образования</a:t>
            </a:r>
            <a:r>
              <a:rPr lang="ru-RU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9670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109789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Алла\Pictures\лепбук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08" y="1600200"/>
            <a:ext cx="360578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413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992888" cy="51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982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99728"/>
            <a:ext cx="3991366" cy="442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99729"/>
            <a:ext cx="4032448" cy="456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741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10445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84" y="1628800"/>
            <a:ext cx="409160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1720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174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Транспорт</vt:lpstr>
      <vt:lpstr>Лэпбук (lapbook)</vt:lpstr>
      <vt:lpstr>Назначение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Транспорт</dc:title>
  <dc:creator>Алла</dc:creator>
  <cp:lastModifiedBy>RePack by Diakov</cp:lastModifiedBy>
  <cp:revision>3</cp:revision>
  <dcterms:created xsi:type="dcterms:W3CDTF">2020-12-10T13:58:41Z</dcterms:created>
  <dcterms:modified xsi:type="dcterms:W3CDTF">2020-12-10T14:20:09Z</dcterms:modified>
</cp:coreProperties>
</file>